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60" r:id="rId2"/>
    <p:sldId id="259" r:id="rId3"/>
  </p:sldIdLst>
  <p:sldSz cx="9144000" cy="6858000" type="screen4x3"/>
  <p:notesSz cx="7077075" cy="93630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74" d="100"/>
          <a:sy n="74" d="100"/>
        </p:scale>
        <p:origin x="12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A3409-2D6B-466E-A4D9-595F16537F2E}" type="datetimeFigureOut">
              <a:rPr lang="es-MX" smtClean="0"/>
              <a:t>20/08/2024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7C59D-800E-438D-B1C4-52FB1BD470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478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392F898-1C49-44A7-BAB3-44312F68DF29}" type="datetimeFigureOut">
              <a:rPr lang="es-MX" smtClean="0"/>
              <a:pPr/>
              <a:t>20/08/2024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E388CBC-04AD-4BBC-A8F0-A1BEED481A2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369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EC07-B8C4-465C-ADD8-14B9DE84B11E}" type="datetimeFigureOut">
              <a:rPr lang="es-MX" smtClean="0"/>
              <a:pPr/>
              <a:t>20/08/2024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A379-CEAE-4661-819E-8FF37540995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EC07-B8C4-465C-ADD8-14B9DE84B11E}" type="datetimeFigureOut">
              <a:rPr lang="es-MX" smtClean="0"/>
              <a:pPr/>
              <a:t>20/08/2024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A379-CEAE-4661-819E-8FF37540995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EC07-B8C4-465C-ADD8-14B9DE84B11E}" type="datetimeFigureOut">
              <a:rPr lang="es-MX" smtClean="0"/>
              <a:pPr/>
              <a:t>20/08/2024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A379-CEAE-4661-819E-8FF37540995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EC07-B8C4-465C-ADD8-14B9DE84B11E}" type="datetimeFigureOut">
              <a:rPr lang="es-MX" smtClean="0"/>
              <a:pPr/>
              <a:t>20/08/2024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A379-CEAE-4661-819E-8FF37540995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EC07-B8C4-465C-ADD8-14B9DE84B11E}" type="datetimeFigureOut">
              <a:rPr lang="es-MX" smtClean="0"/>
              <a:pPr/>
              <a:t>20/08/2024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A379-CEAE-4661-819E-8FF37540995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EC07-B8C4-465C-ADD8-14B9DE84B11E}" type="datetimeFigureOut">
              <a:rPr lang="es-MX" smtClean="0"/>
              <a:pPr/>
              <a:t>20/08/2024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A379-CEAE-4661-819E-8FF37540995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EC07-B8C4-465C-ADD8-14B9DE84B11E}" type="datetimeFigureOut">
              <a:rPr lang="es-MX" smtClean="0"/>
              <a:pPr/>
              <a:t>20/08/2024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A379-CEAE-4661-819E-8FF37540995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EC07-B8C4-465C-ADD8-14B9DE84B11E}" type="datetimeFigureOut">
              <a:rPr lang="es-MX" smtClean="0"/>
              <a:pPr/>
              <a:t>20/08/2024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A379-CEAE-4661-819E-8FF37540995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EC07-B8C4-465C-ADD8-14B9DE84B11E}" type="datetimeFigureOut">
              <a:rPr lang="es-MX" smtClean="0"/>
              <a:pPr/>
              <a:t>20/08/2024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A379-CEAE-4661-819E-8FF37540995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EC07-B8C4-465C-ADD8-14B9DE84B11E}" type="datetimeFigureOut">
              <a:rPr lang="es-MX" smtClean="0"/>
              <a:pPr/>
              <a:t>20/08/2024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A379-CEAE-4661-819E-8FF37540995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EC07-B8C4-465C-ADD8-14B9DE84B11E}" type="datetimeFigureOut">
              <a:rPr lang="es-MX" smtClean="0"/>
              <a:pPr/>
              <a:t>20/08/2024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A379-CEAE-4661-819E-8FF37540995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DEC07-B8C4-465C-ADD8-14B9DE84B11E}" type="datetimeFigureOut">
              <a:rPr lang="es-MX" smtClean="0"/>
              <a:pPr/>
              <a:t>20/08/2024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CA379-CEAE-4661-819E-8FF37540995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48000" r="-4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116888" y="763588"/>
            <a:ext cx="15875" cy="3175"/>
          </a:xfrm>
          <a:prstGeom prst="rect">
            <a:avLst/>
          </a:prstGeom>
          <a:solidFill>
            <a:srgbClr val="57808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26475" y="763588"/>
            <a:ext cx="14288" cy="3175"/>
          </a:xfrm>
          <a:prstGeom prst="rect">
            <a:avLst/>
          </a:prstGeom>
          <a:solidFill>
            <a:srgbClr val="57808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-36512" y="764704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5940152" y="-312622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4" name="23 Subtítulo"/>
          <p:cNvSpPr>
            <a:spLocks noGrp="1"/>
          </p:cNvSpPr>
          <p:nvPr>
            <p:ph type="subTitle" idx="1"/>
          </p:nvPr>
        </p:nvSpPr>
        <p:spPr>
          <a:xfrm>
            <a:off x="1368384" y="6135576"/>
            <a:ext cx="6696744" cy="689471"/>
          </a:xfrm>
        </p:spPr>
        <p:txBody>
          <a:bodyPr>
            <a:normAutofit/>
          </a:bodyPr>
          <a:lstStyle/>
          <a:p>
            <a:r>
              <a:rPr lang="es-MX" sz="2800" b="1" smtClean="0">
                <a:solidFill>
                  <a:schemeClr val="tx1"/>
                </a:solidFill>
              </a:rPr>
              <a:t>Auditora Superior del Estado de Durango</a:t>
            </a:r>
            <a:endParaRPr lang="es-MX" sz="13300" b="1" dirty="0">
              <a:solidFill>
                <a:schemeClr val="tx1"/>
              </a:solidFill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7802410" y="8649822"/>
            <a:ext cx="11238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dirty="0">
                <a:latin typeface="Calibri" pitchFamily="34" charset="0"/>
              </a:rPr>
              <a:t>Empresa</a:t>
            </a:r>
            <a:endParaRPr lang="es-ES" sz="2400" dirty="0">
              <a:latin typeface="Calibr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805"/>
            <a:ext cx="2892236" cy="622629"/>
          </a:xfrm>
          <a:prstGeom prst="rect">
            <a:avLst/>
          </a:prstGeom>
        </p:spPr>
      </p:pic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6012160" y="-171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1026" name="Picture 2" descr="https://media-qro1-2.cdn.whatsapp.net/v/t61.24694-24/425836240_837919261738789_557859856781851487_n.jpg?ccb=11-4&amp;oh=01_Q5AaIEnl5hHaUdNz0M7gilnPC-nFGkanGFYSeoTvEbgSQ4Z3&amp;oe=66D1962C&amp;_nc_sid=5e03e0&amp;_nc_cat=1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64" y="1235381"/>
            <a:ext cx="3842853" cy="3848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3 Subtítulo"/>
          <p:cNvSpPr txBox="1">
            <a:spLocks/>
          </p:cNvSpPr>
          <p:nvPr/>
        </p:nvSpPr>
        <p:spPr>
          <a:xfrm>
            <a:off x="786363" y="5185743"/>
            <a:ext cx="6818653" cy="68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600" b="1" dirty="0" smtClean="0">
                <a:solidFill>
                  <a:schemeClr val="tx1"/>
                </a:solidFill>
              </a:rPr>
              <a:t>M.F. Diana Gabriela Gaitán Garza</a:t>
            </a:r>
            <a:endParaRPr lang="es-MX" sz="19200" b="1" dirty="0">
              <a:solidFill>
                <a:schemeClr val="tx1"/>
              </a:solidFill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73384" y="5877272"/>
            <a:ext cx="9144000" cy="70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539552" y="5877272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611560" y="602128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2038012" y="692696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2038012" y="6006496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471611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116888" y="763588"/>
            <a:ext cx="15875" cy="3175"/>
          </a:xfrm>
          <a:prstGeom prst="rect">
            <a:avLst/>
          </a:prstGeom>
          <a:solidFill>
            <a:srgbClr val="57808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26475" y="763588"/>
            <a:ext cx="14288" cy="3175"/>
          </a:xfrm>
          <a:prstGeom prst="rect">
            <a:avLst/>
          </a:prstGeom>
          <a:solidFill>
            <a:srgbClr val="57808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5875844" y="-321584"/>
            <a:ext cx="1" cy="906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7" name="21 Título"/>
          <p:cNvSpPr>
            <a:spLocks noGrp="1"/>
          </p:cNvSpPr>
          <p:nvPr>
            <p:ph type="title"/>
          </p:nvPr>
        </p:nvSpPr>
        <p:spPr>
          <a:xfrm>
            <a:off x="128092" y="100790"/>
            <a:ext cx="5584188" cy="634008"/>
          </a:xfrm>
        </p:spPr>
        <p:txBody>
          <a:bodyPr>
            <a:noAutofit/>
          </a:bodyPr>
          <a:lstStyle/>
          <a:p>
            <a:pPr algn="l"/>
            <a:r>
              <a:rPr lang="es-MX" sz="3200" b="1" smtClean="0"/>
              <a:t>Semblanza</a:t>
            </a:r>
            <a:endParaRPr lang="es-MX" sz="3200" b="1" dirty="0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-46037" y="90872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36" y="70913"/>
            <a:ext cx="2546566" cy="684636"/>
          </a:xfrm>
          <a:prstGeom prst="rect">
            <a:avLst/>
          </a:prstGeom>
        </p:spPr>
      </p:pic>
      <p:sp>
        <p:nvSpPr>
          <p:cNvPr id="28" name="Line 9"/>
          <p:cNvSpPr>
            <a:spLocks noChangeShapeType="1"/>
          </p:cNvSpPr>
          <p:nvPr/>
        </p:nvSpPr>
        <p:spPr bwMode="auto">
          <a:xfrm flipH="1">
            <a:off x="5959134" y="-49753"/>
            <a:ext cx="1" cy="906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>
            <a:off x="0" y="6361690"/>
            <a:ext cx="9144000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611560" y="6163949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683568" y="6093296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2116059" y="836712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2207080" y="6453336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226974" y="1117477"/>
            <a:ext cx="85740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smtClean="0">
                <a:latin typeface="Century Gothic" panose="020B0502020202020204" pitchFamily="34" charset="0"/>
              </a:rPr>
              <a:t>Licenciada en Administración </a:t>
            </a:r>
            <a:r>
              <a:rPr lang="es-MX" sz="140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por </a:t>
            </a:r>
            <a:r>
              <a:rPr lang="es-MX" sz="140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la Facultad de Economía, Contaduría y Administración de la Universidad Juárez del Estado </a:t>
            </a:r>
            <a:r>
              <a:rPr lang="es-MX" sz="140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de </a:t>
            </a:r>
            <a:r>
              <a:rPr lang="es-MX" sz="140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Durango, </a:t>
            </a:r>
            <a:r>
              <a:rPr lang="es-MX" sz="1400">
                <a:latin typeface="Century Gothic" panose="020B0502020202020204" pitchFamily="34" charset="0"/>
              </a:rPr>
              <a:t>egresada con mención honorífica – medalla </a:t>
            </a:r>
            <a:r>
              <a:rPr lang="es-MX" sz="1400">
                <a:latin typeface="Century Gothic" panose="020B0502020202020204" pitchFamily="34" charset="0"/>
              </a:rPr>
              <a:t>Benito </a:t>
            </a:r>
            <a:r>
              <a:rPr lang="es-MX" sz="1400" smtClean="0">
                <a:latin typeface="Century Gothic" panose="020B0502020202020204" pitchFamily="34" charset="0"/>
              </a:rPr>
              <a:t>Juárez; la Auditora Superior del Estado cuenta con estudios de Maestría en Finanzas, por </a:t>
            </a:r>
            <a:r>
              <a:rPr lang="es-MX" sz="140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el </a:t>
            </a:r>
            <a:r>
              <a:rPr lang="es-MX" sz="14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Instituto 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Tecnológico de Estudios Superiores de </a:t>
            </a:r>
            <a:r>
              <a:rPr lang="es-MX" sz="14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Monterrey, Campus Laguna.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26974" y="2238569"/>
            <a:ext cx="85620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A tomado Diplomados en temas como: </a:t>
            </a:r>
            <a:r>
              <a:rPr lang="es-MX" sz="14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PbR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, Control Interno, </a:t>
            </a:r>
            <a:r>
              <a:rPr lang="es-MX" sz="14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Buzón 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D</a:t>
            </a:r>
            <a:r>
              <a:rPr lang="es-MX" sz="14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igital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, </a:t>
            </a:r>
            <a:r>
              <a:rPr lang="es-MX" sz="14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Declaraciones Patrimoniales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, </a:t>
            </a:r>
            <a:r>
              <a:rPr lang="es-MX" sz="14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Presupuestos, entre </a:t>
            </a:r>
            <a:r>
              <a:rPr lang="es-MX" sz="140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otros</a:t>
            </a:r>
            <a:r>
              <a:rPr lang="es-MX" sz="140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. Además de Seminarios en 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Ética, Integridad </a:t>
            </a:r>
            <a:r>
              <a:rPr lang="es-MX" sz="14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y Valores en Materia Anticorrupción, 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Contabilidad Gubernamental, </a:t>
            </a:r>
            <a:r>
              <a:rPr lang="es-MX" sz="140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etc</a:t>
            </a:r>
            <a:r>
              <a:rPr lang="es-MX" sz="140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. Es una persona que cuenta con conocimiento en temas de Comunicación 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de Negocios y </a:t>
            </a:r>
            <a:r>
              <a:rPr lang="es-MX" sz="140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Planeación </a:t>
            </a:r>
            <a:r>
              <a:rPr lang="es-MX" sz="140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Estratégica, además de conocer y manejar los idiomas de inglés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, italiano y francés.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26974" y="3521225"/>
            <a:ext cx="85740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smtClean="0">
                <a:latin typeface="Century Gothic" panose="020B0502020202020204" pitchFamily="34" charset="0"/>
              </a:rPr>
              <a:t>Su </a:t>
            </a:r>
            <a:r>
              <a:rPr lang="es-MX" sz="1400" smtClean="0">
                <a:latin typeface="Century Gothic" panose="020B0502020202020204" pitchFamily="34" charset="0"/>
              </a:rPr>
              <a:t>experiencia profesional es amplia, desde el 2004 dentro del sector público fue Secretaria Técnica del Secretario de Finanzas y de Administración del Estado, posteriormente en 2005 ya como Directora de Planeación Financiera de la Secretaría de Finanzas y de Administración del Estado; durante el periodo de 2011a 2013 se desempeñó como </a:t>
            </a:r>
            <a:r>
              <a:rPr lang="es-MX" sz="140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Subsecretaria y encargada de despacho de la Secretaría de Contraloría </a:t>
            </a:r>
            <a:r>
              <a:rPr lang="es-MX" sz="140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del </a:t>
            </a:r>
            <a:r>
              <a:rPr lang="es-MX" sz="140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Estado. En 2013, tomo el cargo de Directora de </a:t>
            </a:r>
            <a:r>
              <a:rPr lang="es-MX" sz="140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Administración y Finanzas del Municipio </a:t>
            </a:r>
            <a:r>
              <a:rPr lang="es-MX" sz="140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de </a:t>
            </a:r>
            <a:r>
              <a:rPr lang="es-MX" sz="140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Durango, durante la gestión municipal 2013-2016; y Catedrática de Maestría en Tec Milenio Durango.  En 2022 toma protesta como Auditora General </a:t>
            </a:r>
            <a:r>
              <a:rPr lang="es-MX" sz="140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A </a:t>
            </a:r>
            <a:r>
              <a:rPr lang="es-MX" sz="140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de </a:t>
            </a:r>
            <a:r>
              <a:rPr lang="es-MX" sz="140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la Entidad de Auditoría Superior del Estado </a:t>
            </a:r>
            <a:r>
              <a:rPr lang="es-MX" sz="140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de </a:t>
            </a:r>
            <a:r>
              <a:rPr lang="es-MX" sz="140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Durango, para julio del </a:t>
            </a:r>
            <a:r>
              <a:rPr lang="es-MX" sz="140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2023 </a:t>
            </a:r>
            <a:r>
              <a:rPr lang="es-MX" sz="140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es seleccionada por </a:t>
            </a:r>
            <a:r>
              <a:rPr lang="es-MX" sz="140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los integrantes de la Sexagésima Novena Legislatura </a:t>
            </a:r>
            <a:r>
              <a:rPr lang="es-MX" sz="140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del </a:t>
            </a:r>
            <a:r>
              <a:rPr lang="es-MX" sz="140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H. Congreso del Estado de Durango, tomando </a:t>
            </a:r>
            <a:r>
              <a:rPr lang="es-MX" sz="140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protesta como Auditora Superior del Estado para el periodo 2023-2030.</a:t>
            </a:r>
          </a:p>
          <a:p>
            <a:pPr algn="just"/>
            <a:endParaRPr lang="es-MX" sz="1400" dirty="0" smtClean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CQCONSULTO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TEMACQCONSULTORES</Template>
  <TotalTime>458</TotalTime>
  <Words>296</Words>
  <Application>Microsoft Office PowerPoint</Application>
  <PresentationFormat>Presentación en pantalla (4:3)</PresentationFormat>
  <Paragraphs>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Times New Roman</vt:lpstr>
      <vt:lpstr>TEMACQCONSULTORES</vt:lpstr>
      <vt:lpstr>Presentación de PowerPoint</vt:lpstr>
      <vt:lpstr>Semblanza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cqconsultores</dc:creator>
  <cp:lastModifiedBy>Maria de los Angeles Flores Hernández</cp:lastModifiedBy>
  <cp:revision>69</cp:revision>
  <cp:lastPrinted>2024-08-20T18:49:44Z</cp:lastPrinted>
  <dcterms:created xsi:type="dcterms:W3CDTF">2011-10-26T20:11:57Z</dcterms:created>
  <dcterms:modified xsi:type="dcterms:W3CDTF">2024-08-20T22:11:59Z</dcterms:modified>
</cp:coreProperties>
</file>